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4B3C5-4F31-410D-B8F8-66130D973797}" type="datetimeFigureOut">
              <a:rPr lang="it-IT" smtClean="0"/>
              <a:t>12/07/2015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36B4A-3414-4F64-AB4A-9C4E72058D68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smtClean="0"/>
              <a:t>Pedalata a </a:t>
            </a:r>
            <a:r>
              <a:rPr lang="it-IT" b="1" dirty="0" err="1" smtClean="0"/>
              <a:t>Pezzana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della classe 1A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1"/>
                </a:solidFill>
              </a:rPr>
              <a:t>8 giugno 2015</a:t>
            </a:r>
            <a:endParaRPr lang="it-IT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437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2015-06-08 15.22.3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0" y="0"/>
            <a:ext cx="5143500" cy="6858000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285720" y="2071678"/>
            <a:ext cx="34290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/>
              <a:t>Al ritorno , un po’ di riposo sulle scale della scuola al riparo del sole cocente </a:t>
            </a:r>
            <a:endParaRPr lang="it-IT" sz="2800" b="1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00034" y="642918"/>
            <a:ext cx="81439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smtClean="0">
                <a:solidFill>
                  <a:schemeClr val="tx2">
                    <a:lumMod val="75000"/>
                  </a:schemeClr>
                </a:solidFill>
              </a:rPr>
              <a:t>A conclusione del progetto “Ti muovi”, in una bella giornata di sole , con le biciclette della scuola, siamo andati fino a </a:t>
            </a:r>
            <a:r>
              <a:rPr lang="it-IT" sz="3600" b="1" dirty="0" err="1" smtClean="0">
                <a:solidFill>
                  <a:schemeClr val="tx2">
                    <a:lumMod val="75000"/>
                  </a:schemeClr>
                </a:solidFill>
              </a:rPr>
              <a:t>Pezzana</a:t>
            </a:r>
            <a:r>
              <a:rPr lang="it-IT" sz="3600" b="1" dirty="0" smtClean="0">
                <a:solidFill>
                  <a:schemeClr val="tx2">
                    <a:lumMod val="75000"/>
                  </a:schemeClr>
                </a:solidFill>
              </a:rPr>
              <a:t>. Una passeggiata di 20 Km, andata e ritorno.</a:t>
            </a:r>
          </a:p>
          <a:p>
            <a:r>
              <a:rPr lang="it-IT" sz="3600" b="1" dirty="0" smtClean="0">
                <a:solidFill>
                  <a:schemeClr val="tx2">
                    <a:lumMod val="75000"/>
                  </a:schemeClr>
                </a:solidFill>
              </a:rPr>
              <a:t>Ci siamo divertiti molto e gli insegnati che ci hanno accompagnato si sono complimentati per il comportamento corretto che abbiamo tenuto</a:t>
            </a:r>
            <a:endParaRPr lang="it-IT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1929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325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1687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047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109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176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1781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1579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81</Words>
  <Application>Microsoft Office PowerPoint</Application>
  <PresentationFormat>Presentazione su schermo (4:3)</PresentationFormat>
  <Paragraphs>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Pedalata a Pezzana della classe 1A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Pedalata a Pezzana della classe 1A</dc:title>
  <dc:creator>Utente</dc:creator>
  <cp:lastModifiedBy>Utente</cp:lastModifiedBy>
  <cp:revision>6</cp:revision>
  <dcterms:created xsi:type="dcterms:W3CDTF">2015-07-12T14:23:42Z</dcterms:created>
  <dcterms:modified xsi:type="dcterms:W3CDTF">2015-07-12T14:59:32Z</dcterms:modified>
</cp:coreProperties>
</file>